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4" r:id="rId11"/>
    <p:sldId id="267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1E3F4-A620-4606-8695-A22518CBC5D7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1C712-336F-40E2-86F3-219C99166C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612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1E3F4-A620-4606-8695-A22518CBC5D7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1C712-336F-40E2-86F3-219C99166C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852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1E3F4-A620-4606-8695-A22518CBC5D7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1C712-336F-40E2-86F3-219C99166C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426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1E3F4-A620-4606-8695-A22518CBC5D7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1C712-336F-40E2-86F3-219C99166C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779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1E3F4-A620-4606-8695-A22518CBC5D7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1C712-336F-40E2-86F3-219C99166C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7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1E3F4-A620-4606-8695-A22518CBC5D7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1C712-336F-40E2-86F3-219C99166C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873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1E3F4-A620-4606-8695-A22518CBC5D7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1C712-336F-40E2-86F3-219C99166C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39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1E3F4-A620-4606-8695-A22518CBC5D7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1C712-336F-40E2-86F3-219C99166C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940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1E3F4-A620-4606-8695-A22518CBC5D7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1C712-336F-40E2-86F3-219C99166C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997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1E3F4-A620-4606-8695-A22518CBC5D7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1C712-336F-40E2-86F3-219C99166C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77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1E3F4-A620-4606-8695-A22518CBC5D7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1C712-336F-40E2-86F3-219C99166C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413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1E3F4-A620-4606-8695-A22518CBC5D7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1C712-336F-40E2-86F3-219C99166C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41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47" y="-132347"/>
            <a:ext cx="12555415" cy="68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98431" y="1453662"/>
            <a:ext cx="70455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Развитие логического мышления, речи, воображения и памяти дошкольников.</a:t>
            </a:r>
            <a:endParaRPr kumimoji="0" lang="ru-RU" sz="1800" b="0" i="1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7531767" y="4938136"/>
            <a:ext cx="434339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b="1" dirty="0" smtClean="0"/>
              <a:t>Выполнила воспитатель МАОУ «Прогимназия №81»</a:t>
            </a:r>
          </a:p>
          <a:p>
            <a:pPr algn="ctr">
              <a:lnSpc>
                <a:spcPct val="80000"/>
              </a:lnSpc>
            </a:pPr>
            <a:r>
              <a:rPr lang="ru-RU" altLang="ru-RU" b="1" dirty="0" smtClean="0"/>
              <a:t>Цыкало М.И.</a:t>
            </a:r>
          </a:p>
        </p:txBody>
      </p:sp>
    </p:spTree>
    <p:extLst>
      <p:ext uri="{BB962C8B-B14F-4D97-AF65-F5344CB8AC3E}">
        <p14:creationId xmlns:p14="http://schemas.microsoft.com/office/powerpoint/2010/main" val="554625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46" y="-6296"/>
            <a:ext cx="12192000" cy="68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8246" y="412790"/>
            <a:ext cx="1147689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8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</a:t>
            </a:r>
            <a:r>
              <a:rPr lang="ru-RU" alt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«Заметь ошибку»</a:t>
            </a:r>
            <a:br>
              <a:rPr lang="ru-RU" alt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28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Расскажите </a:t>
            </a:r>
            <a:r>
              <a:rPr lang="ru-RU" altLang="ru-RU" i="1" dirty="0">
                <a:latin typeface="Arial" panose="020B0604020202020204" pitchFamily="34" charset="0"/>
                <a:cs typeface="Arial" panose="020B0604020202020204" pitchFamily="34" charset="0"/>
              </a:rPr>
              <a:t>детям  короткую историю, вставляя в нее заведомо неверные факты</a:t>
            </a:r>
            <a:r>
              <a:rPr lang="ru-RU" alt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endParaRPr lang="ru-RU" alt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«Наступило лето. Пошел снег. Дети вышли лепить снеговика. Подул ветер, и с  головы Наташи слетела панамка. Девочка побежала за ней, но в ее сандалии попал снег. Пока малышка его  вытряхивала, панама замахала крыльями и улетела и т.п.». </a:t>
            </a:r>
            <a:r>
              <a:rPr lang="ru-RU" alt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altLang="ru-RU" sz="28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alt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Попросите детей хлопать в ладоши, если они услышали очередную ошибку. Поменяйтесь ролями, пусть дети </a:t>
            </a:r>
            <a:r>
              <a:rPr lang="ru-RU" alt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 очереди </a:t>
            </a:r>
            <a:r>
              <a:rPr lang="ru-RU" alt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тоже  расскажут вам о том, чего быть не может. </a:t>
            </a:r>
            <a:br>
              <a:rPr lang="ru-RU" altLang="ru-RU" sz="2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Игра способствует развитию внимания, логического мышления. </a:t>
            </a: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327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062" y="823875"/>
            <a:ext cx="10269415" cy="59136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74277" y="304800"/>
            <a:ext cx="8229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Найди, что или кто лишний в каждом ряду.</a:t>
            </a:r>
            <a:endParaRPr lang="ru-RU" alt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53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fs00.infourok.ru/images/doc/243/238367/8/hello_html_1a93e53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0"/>
            <a:ext cx="12192000" cy="685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538" y="344156"/>
            <a:ext cx="9472248" cy="6169687"/>
          </a:xfrm>
          <a:prstGeom prst="rect">
            <a:avLst/>
          </a:prstGeom>
        </p:spPr>
      </p:pic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5678944" y="558965"/>
            <a:ext cx="4343400" cy="2362200"/>
          </a:xfrm>
          <a:prstGeom prst="cloudCallout">
            <a:avLst>
              <a:gd name="adj1" fmla="val -44773"/>
              <a:gd name="adj2" fmla="val 2560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ru-RU" altLang="ru-RU" sz="2800" i="1" dirty="0" smtClean="0">
              <a:solidFill>
                <a:schemeClr val="tx2"/>
              </a:solidFill>
            </a:endParaRPr>
          </a:p>
          <a:p>
            <a:pPr algn="ctr"/>
            <a:r>
              <a:rPr lang="ru-RU" altLang="ru-RU" sz="2800" i="1" dirty="0" smtClean="0">
                <a:solidFill>
                  <a:schemeClr val="tx2"/>
                </a:solidFill>
              </a:rPr>
              <a:t>МОЛОДЕЦ !</a:t>
            </a:r>
            <a:endParaRPr lang="ru-RU" alt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4030202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3" name="Объект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1626665"/>
              </p:ext>
            </p:extLst>
          </p:nvPr>
        </p:nvGraphicFramePr>
        <p:xfrm>
          <a:off x="838200" y="4499810"/>
          <a:ext cx="10427368" cy="1467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6842"/>
                <a:gridCol w="2606842"/>
                <a:gridCol w="2606842"/>
                <a:gridCol w="2606842"/>
              </a:tblGrid>
              <a:tr h="146785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88252" cy="707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8" descr="конур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243" y="488950"/>
            <a:ext cx="28559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CAT1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813" y="4089982"/>
            <a:ext cx="1031875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соба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009" y="3813174"/>
            <a:ext cx="1085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HOR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895" y="4111624"/>
            <a:ext cx="14874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коров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301" y="4226760"/>
            <a:ext cx="1485900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678256" y="2671995"/>
            <a:ext cx="2719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Чей домик?</a:t>
            </a:r>
            <a:endParaRPr lang="ru-RU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542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28" y="-1"/>
            <a:ext cx="12205027" cy="687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брю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749" y="3624654"/>
            <a:ext cx="112871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ММ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1"/>
          <a:stretch>
            <a:fillRect/>
          </a:stretch>
        </p:blipFill>
        <p:spPr bwMode="auto">
          <a:xfrm>
            <a:off x="909261" y="557463"/>
            <a:ext cx="1995488" cy="4099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платье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348" y="1897313"/>
            <a:ext cx="15811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04385" y="673769"/>
            <a:ext cx="5473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Какую одежду наденет мальчик Петя?</a:t>
            </a:r>
            <a:endParaRPr 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9" descr="шорт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4144560"/>
            <a:ext cx="156210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s://printonic.ru/uploads/images/2016/04/15/img_5710aca63e9e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099" y="1897313"/>
            <a:ext cx="1721717" cy="235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ages.kz.prom.st/79804882_w640_h640_futbolka-dlya-naneseniy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066" y="3714706"/>
            <a:ext cx="2525682" cy="250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524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 flipV="1">
            <a:off x="2637692" y="2332891"/>
            <a:ext cx="222739" cy="93785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" name="Picture 2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51668" cy="68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pinimg.com/originals/14/fe/59/14fe59ecfdb0f6f10d9242295f93a37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095" y="3728581"/>
            <a:ext cx="1997242" cy="258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.pinimg.com/originals/14/fe/59/14fe59ecfdb0f6f10d9242295f93a37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790" y="3728581"/>
            <a:ext cx="1997242" cy="258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6b915cc215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23" y="1367897"/>
            <a:ext cx="1393743" cy="120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slide0008_image0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005" y="1969071"/>
            <a:ext cx="1688211" cy="1447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05527" y="603520"/>
            <a:ext cx="8451154" cy="51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Разложи по корзинкам овощи и фрукты</a:t>
            </a:r>
            <a:endParaRPr lang="ru-RU" sz="28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818-1-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932" y="2923674"/>
            <a:ext cx="2080536" cy="156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tomato0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730" y="2170941"/>
            <a:ext cx="1366843" cy="12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7daef20f6bd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394" y="1100510"/>
            <a:ext cx="1553040" cy="214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538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47" y="-132347"/>
            <a:ext cx="12555415" cy="68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263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788" y="838200"/>
            <a:ext cx="9661359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782570" y="168261"/>
            <a:ext cx="11176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Отгадай </a:t>
            </a:r>
            <a:r>
              <a:rPr lang="ru-RU" alt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сказку</a:t>
            </a:r>
            <a:r>
              <a:rPr lang="ru-RU" alt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Назови главных героев сказки</a:t>
            </a:r>
            <a:r>
              <a:rPr lang="ru-RU" altLang="ru-RU" sz="2800" dirty="0" smtClean="0"/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69337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46" y="-6296"/>
            <a:ext cx="12192000" cy="68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4736123" y="845840"/>
            <a:ext cx="29190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Найди </a:t>
            </a:r>
            <a:r>
              <a:rPr lang="ru-RU" alt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лишнее</a:t>
            </a:r>
            <a:endParaRPr 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img2.freepng.ru/20180601/xqr/kisspng-chair-animaatio-drawing-interior-design-services-5b11f6aa08e8c2.94795483152790391403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71" y="1588910"/>
            <a:ext cx="1244432" cy="237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pngimg.com/uploads/cupboard_closet/cupboard_closet_PNG167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301" y="2957479"/>
            <a:ext cx="1527712" cy="238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473" y="3996430"/>
            <a:ext cx="1093871" cy="13502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4308" y="3616470"/>
            <a:ext cx="2321169" cy="17302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2953" y="2095717"/>
            <a:ext cx="2482502" cy="267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10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96"/>
            <a:ext cx="12555415" cy="68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294" y="1066892"/>
            <a:ext cx="7315834" cy="529178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21896" y="276726"/>
            <a:ext cx="101426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Составьте вместе </a:t>
            </a:r>
            <a:r>
              <a:rPr lang="ru-RU" alt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рассказ о птицах по плану</a:t>
            </a:r>
            <a:r>
              <a:rPr lang="ru-RU" altLang="ru-RU" dirty="0">
                <a:solidFill>
                  <a:srgbClr val="EA2A04"/>
                </a:solidFill>
                <a:latin typeface="Arial Black" panose="020B0A04020102020204" pitchFamily="34" charset="0"/>
              </a:rPr>
              <a:t>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5545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46" y="-6296"/>
            <a:ext cx="12192000" cy="68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596" y="152116"/>
            <a:ext cx="8766808" cy="65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44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s00.infourok.ru/images/doc/243/238367/8/hello_html_1a93e5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52116"/>
            <a:ext cx="6002215" cy="65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643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73</Words>
  <Application>Microsoft Office PowerPoint</Application>
  <PresentationFormat>Широкоэкранный</PresentationFormat>
  <Paragraphs>19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10</cp:revision>
  <dcterms:created xsi:type="dcterms:W3CDTF">2020-03-24T18:53:54Z</dcterms:created>
  <dcterms:modified xsi:type="dcterms:W3CDTF">2020-04-05T13:54:07Z</dcterms:modified>
</cp:coreProperties>
</file>